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7"/>
  </p:notesMasterIdLst>
  <p:handoutMasterIdLst>
    <p:handoutMasterId r:id="rId8"/>
  </p:handoutMasterIdLst>
  <p:sldIdLst>
    <p:sldId id="513" r:id="rId5"/>
    <p:sldId id="538" r:id="rId6"/>
  </p:sldIdLst>
  <p:sldSz cx="12192000" cy="6858000"/>
  <p:notesSz cx="6797675" cy="9926638"/>
  <p:custDataLst>
    <p:tags r:id="rId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3D7"/>
    <a:srgbClr val="FF9900"/>
    <a:srgbClr val="EF0000"/>
    <a:srgbClr val="D1D7DA"/>
    <a:srgbClr val="9DAFCC"/>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Objects="1" showGuides="1">
      <p:cViewPr varScale="1">
        <p:scale>
          <a:sx n="86" d="100"/>
          <a:sy n="86" d="100"/>
        </p:scale>
        <p:origin x="499" y="58"/>
      </p:cViewPr>
      <p:guideLst/>
    </p:cSldViewPr>
  </p:slid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90" d="100"/>
          <a:sy n="90" d="100"/>
        </p:scale>
        <p:origin x="261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24.09.2023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24.09.2023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TwinCAT</a:t>
            </a:r>
            <a:r>
              <a:rPr lang="en-US" altLang="de-DE" baseline="30000" dirty="0"/>
              <a:t>®</a:t>
            </a:r>
            <a:r>
              <a:rPr lang="en-US" altLang="de-DE" dirty="0"/>
              <a:t>, EtherCAT</a:t>
            </a:r>
            <a:r>
              <a:rPr lang="en-US" altLang="de-DE" baseline="30000" dirty="0"/>
              <a:t>®</a:t>
            </a:r>
            <a:r>
              <a:rPr lang="en-US" altLang="de-DE" dirty="0"/>
              <a:t>, EtherCAT P</a:t>
            </a:r>
            <a:r>
              <a:rPr lang="en-US" altLang="de-DE" baseline="30000" dirty="0"/>
              <a:t>®</a:t>
            </a:r>
            <a:r>
              <a:rPr lang="en-US" altLang="de-DE" dirty="0"/>
              <a:t>, Safety over 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and XTS</a:t>
            </a:r>
            <a:r>
              <a:rPr lang="en-US" altLang="de-DE" baseline="30000" dirty="0"/>
              <a:t>®</a:t>
            </a:r>
            <a:r>
              <a:rPr lang="en-US" altLang="de-DE" dirty="0"/>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4000" b="-34000"/>
          </a:stretch>
        </a:blip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a:xfrm>
            <a:off x="0" y="1893755"/>
            <a:ext cx="6096000" cy="629367"/>
          </a:xfrm>
        </p:spPr>
        <p:txBody>
          <a:bodyPr/>
          <a:lstStyle/>
          <a:p>
            <a:r>
              <a:rPr lang="de-DE" dirty="0"/>
              <a:t>TwinCAT HMI Class I – Agenda</a:t>
            </a:r>
          </a:p>
        </p:txBody>
      </p:sp>
      <p:sp>
        <p:nvSpPr>
          <p:cNvPr id="2" name="Untertitel 1">
            <a:extLst>
              <a:ext uri="{FF2B5EF4-FFF2-40B4-BE49-F238E27FC236}">
                <a16:creationId xmlns:a16="http://schemas.microsoft.com/office/drawing/2014/main" id="{CF7C6B70-0B8D-481F-B0F4-68E8FD815AEE}"/>
              </a:ext>
            </a:extLst>
          </p:cNvPr>
          <p:cNvSpPr>
            <a:spLocks noGrp="1"/>
          </p:cNvSpPr>
          <p:nvPr>
            <p:ph type="subTitle" idx="1"/>
          </p:nvPr>
        </p:nvSpPr>
        <p:spPr>
          <a:xfrm>
            <a:off x="-677" y="5927794"/>
            <a:ext cx="6096677" cy="520312"/>
          </a:xfrm>
        </p:spPr>
        <p:txBody>
          <a:bodyPr/>
          <a:lstStyle/>
          <a:p>
            <a:endParaRPr lang="en-GB" dirty="0"/>
          </a:p>
        </p:txBody>
      </p:sp>
      <p:pic>
        <p:nvPicPr>
          <p:cNvPr id="6" name="Bildplatzhalter 6">
            <a:extLst>
              <a:ext uri="{FF2B5EF4-FFF2-40B4-BE49-F238E27FC236}">
                <a16:creationId xmlns:a16="http://schemas.microsoft.com/office/drawing/2014/main" id="{453473CC-27C3-4FF0-879D-1939E3C0C855}"/>
              </a:ext>
            </a:extLst>
          </p:cNvPr>
          <p:cNvPicPr>
            <a:picLocks noChangeAspect="1"/>
          </p:cNvPicPr>
          <p:nvPr/>
        </p:nvPicPr>
        <p:blipFill rotWithShape="1">
          <a:blip r:embed="rId3">
            <a:extLst>
              <a:ext uri="{28A0092B-C50C-407E-A947-70E740481C1C}">
                <a14:useLocalDpi xmlns:a14="http://schemas.microsoft.com/office/drawing/2010/main" val="0"/>
              </a:ext>
            </a:extLst>
          </a:blip>
          <a:srcRect l="20123" r="14355" b="13388"/>
          <a:stretch/>
        </p:blipFill>
        <p:spPr>
          <a:xfrm>
            <a:off x="6096000" y="-808"/>
            <a:ext cx="6096000" cy="6858807"/>
          </a:xfrm>
          <a:prstGeom prst="rect">
            <a:avLst/>
          </a:prstGeom>
        </p:spPr>
      </p:pic>
    </p:spTree>
    <p:extLst>
      <p:ext uri="{BB962C8B-B14F-4D97-AF65-F5344CB8AC3E}">
        <p14:creationId xmlns:p14="http://schemas.microsoft.com/office/powerpoint/2010/main" val="90757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12233"/>
            <a:ext cx="10137600" cy="967921"/>
          </a:xfrm>
        </p:spPr>
        <p:txBody>
          <a:bodyPr/>
          <a:lstStyle/>
          <a:p>
            <a:r>
              <a:rPr lang="de-DE" sz="2000" b="0" dirty="0"/>
              <a:t>TwinCAT HMI Class I</a:t>
            </a:r>
            <a:br>
              <a:rPr lang="de-DE" sz="2400" b="0" dirty="0"/>
            </a:br>
            <a:r>
              <a:rPr lang="de-DE" sz="2400" b="0"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8904309" cy="5331600"/>
          </a:xfrm>
        </p:spPr>
        <p:txBody>
          <a:bodyPr/>
          <a:lstStyle/>
          <a:p>
            <a:r>
              <a:rPr lang="en-US" dirty="0" err="1"/>
              <a:t>TwinCAT</a:t>
            </a:r>
            <a:r>
              <a:rPr lang="en-US" dirty="0"/>
              <a:t> HMI Overview</a:t>
            </a:r>
          </a:p>
          <a:p>
            <a:r>
              <a:rPr lang="en-US" dirty="0"/>
              <a:t>New Features</a:t>
            </a:r>
          </a:p>
          <a:p>
            <a:r>
              <a:rPr lang="en-US" dirty="0"/>
              <a:t>Sample Application Description</a:t>
            </a:r>
          </a:p>
          <a:p>
            <a:r>
              <a:rPr lang="en-US" dirty="0"/>
              <a:t>Build Project</a:t>
            </a:r>
          </a:p>
          <a:p>
            <a:r>
              <a:rPr lang="en-US" dirty="0"/>
              <a:t>HMI Performance and </a:t>
            </a:r>
            <a:r>
              <a:rPr lang="en-US"/>
              <a:t>Resource Requirement</a:t>
            </a:r>
            <a:endParaRPr lang="en-US" dirty="0"/>
          </a:p>
          <a:p>
            <a:endParaRPr lang="en-US" dirty="0"/>
          </a:p>
        </p:txBody>
      </p:sp>
    </p:spTree>
    <p:extLst>
      <p:ext uri="{BB962C8B-B14F-4D97-AF65-F5344CB8AC3E}">
        <p14:creationId xmlns:p14="http://schemas.microsoft.com/office/powerpoint/2010/main" val="543395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z6oo xmlns="59f4117e-e2c9-411d-ab5d-5cfd84246deb" xsi:nil="true"/>
    <uy8s xmlns="59f4117e-e2c9-411d-ab5d-5cfd84246deb" xsi:nil="true"/>
    <Link_x0020_to_x0020_Sample xmlns="59f4117e-e2c9-411d-ab5d-5cfd84246deb">
      <Url xsi:nil="true"/>
      <Description xsi:nil="true"/>
    </Link_x0020_to_x0020_Sampl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94138E90ACBF49B1B0BC9B39C8E67C" ma:contentTypeVersion="4" ma:contentTypeDescription="Create a new document." ma:contentTypeScope="" ma:versionID="7a14ad78073b40a60508dbea234b3395">
  <xsd:schema xmlns:xsd="http://www.w3.org/2001/XMLSchema" xmlns:xs="http://www.w3.org/2001/XMLSchema" xmlns:p="http://schemas.microsoft.com/office/2006/metadata/properties" xmlns:ns2="http://schemas.microsoft.com/sharepoint/v4" xmlns:ns3="59f4117e-e2c9-411d-ab5d-5cfd84246deb" targetNamespace="http://schemas.microsoft.com/office/2006/metadata/properties" ma:root="true" ma:fieldsID="3138046ba7f43249d67e9c9f880a945f" ns2:_="" ns3:_="">
    <xsd:import namespace="http://schemas.microsoft.com/sharepoint/v4"/>
    <xsd:import namespace="59f4117e-e2c9-411d-ab5d-5cfd84246deb"/>
    <xsd:element name="properties">
      <xsd:complexType>
        <xsd:sequence>
          <xsd:element name="documentManagement">
            <xsd:complexType>
              <xsd:all>
                <xsd:element ref="ns2:IconOverlay" minOccurs="0"/>
                <xsd:element ref="ns3:z6oo" minOccurs="0"/>
                <xsd:element ref="ns3:Link_x0020_to_x0020_Sample" minOccurs="0"/>
                <xsd:element ref="ns3:uy8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f4117e-e2c9-411d-ab5d-5cfd84246deb" elementFormDefault="qualified">
    <xsd:import namespace="http://schemas.microsoft.com/office/2006/documentManagement/types"/>
    <xsd:import namespace="http://schemas.microsoft.com/office/infopath/2007/PartnerControls"/>
    <xsd:element name="z6oo" ma:index="9" nillable="true" ma:displayName="Text" ma:internalName="z6oo">
      <xsd:simpleType>
        <xsd:restriction base="dms:Text"/>
      </xsd:simpleType>
    </xsd:element>
    <xsd:element name="Link_x0020_to_x0020_Sample" ma:index="10" nillable="true" ma:displayName="Link to Sample" ma:description="Sample" ma:format="Hyperlink" ma:internalName="Link_x0020_to_x0020_Sample">
      <xsd:complexType>
        <xsd:complexContent>
          <xsd:extension base="dms:URL">
            <xsd:sequence>
              <xsd:element name="Url" type="dms:ValidUrl" minOccurs="0" nillable="true"/>
              <xsd:element name="Description" type="xsd:string" nillable="true"/>
            </xsd:sequence>
          </xsd:extension>
        </xsd:complexContent>
      </xsd:complexType>
    </xsd:element>
    <xsd:element name="uy8s" ma:index="11" nillable="true" ma:displayName="Text" ma:internalName="uy8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B6F8A8-7B76-4385-AF5E-307FCDE5D76B}">
  <ds:schemaRef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microsoft.com/sharepoint/v4"/>
    <ds:schemaRef ds:uri="http://schemas.openxmlformats.org/package/2006/metadata/core-properties"/>
    <ds:schemaRef ds:uri="59f4117e-e2c9-411d-ab5d-5cfd84246deb"/>
    <ds:schemaRef ds:uri="http://purl.org/dc/terms/"/>
  </ds:schemaRefs>
</ds:datastoreItem>
</file>

<file path=customXml/itemProps2.xml><?xml version="1.0" encoding="utf-8"?>
<ds:datastoreItem xmlns:ds="http://schemas.openxmlformats.org/officeDocument/2006/customXml" ds:itemID="{07EB73ED-FADD-4A0F-8716-0F17C974786C}">
  <ds:schemaRefs>
    <ds:schemaRef ds:uri="http://schemas.microsoft.com/sharepoint/v3/contenttype/forms"/>
  </ds:schemaRefs>
</ds:datastoreItem>
</file>

<file path=customXml/itemProps3.xml><?xml version="1.0" encoding="utf-8"?>
<ds:datastoreItem xmlns:ds="http://schemas.openxmlformats.org/officeDocument/2006/customXml" ds:itemID="{BD13D2F6-AED3-4E1C-B654-BE956DFFB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59f4117e-e2c9-411d-ab5d-5cfd84246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Beckhoff_Slide_Master_16-9_widescreen</Template>
  <TotalTime>1919</TotalTime>
  <Words>27</Words>
  <Application>Microsoft Office PowerPoint</Application>
  <PresentationFormat>Widescreen</PresentationFormat>
  <Paragraphs>7</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Symbol</vt:lpstr>
      <vt:lpstr>Wingdings</vt:lpstr>
      <vt:lpstr>Beckhoff Slide Master</vt:lpstr>
      <vt:lpstr>TwinCAT HMI Class I – Agenda</vt:lpstr>
      <vt:lpstr>TwinCAT HMI Class I Agenda</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HMI Einfach, offen und erweiterbar</dc:title>
  <dc:creator>Jessica Gnisa</dc:creator>
  <cp:keywords>TwinCAT HMI_details_16x9</cp:keywords>
  <cp:lastModifiedBy>Dev Vajaria</cp:lastModifiedBy>
  <cp:revision>102</cp:revision>
  <cp:lastPrinted>2016-06-28T12:26:43Z</cp:lastPrinted>
  <dcterms:created xsi:type="dcterms:W3CDTF">2018-10-11T08:22:20Z</dcterms:created>
  <dcterms:modified xsi:type="dcterms:W3CDTF">2023-09-24T22:58:53Z</dcterms:modified>
  <cp:category>Version 3.4, 12.11.2018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0x0101003994138E90ACBF49B1B0BC9B39C8E67C</vt:lpwstr>
  </property>
</Properties>
</file>